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80" r:id="rId6"/>
    <p:sldId id="281" r:id="rId7"/>
    <p:sldId id="282" r:id="rId8"/>
    <p:sldId id="283" r:id="rId9"/>
    <p:sldId id="284" r:id="rId10"/>
    <p:sldId id="285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39B3A-28CA-47AC-8C9D-00253FD1B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8B299-1D67-4B8D-8016-86F1D7C92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DAF97-78C6-4C33-9C56-A6B577E8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02-Apr-22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EA338-1F1B-480B-8AEA-40F039F8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49816-3691-46CC-8329-B48E6564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5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00025-A815-419E-8BBB-9B8A89DC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D5F92-CA8C-4DDE-99F7-51A1FD439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3D5D7-D38D-4FE3-A14F-F5844666E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02-Apr-22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41D67-2C15-425D-9579-CBB6CEBD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9B8DC-5708-4664-BF2A-9CE032E2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7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27020-13B7-4ACB-8D47-905161D65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907FB8-C9AA-4EF2-9FFA-67EFAD9BF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E7477-4FC4-4673-B27D-DE5300C33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02-Apr-22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80CBD-D7D8-4FC1-A764-3AAE72AA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BFF5E-6EF8-4892-A832-C313E14F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5F0BA-453B-4D6C-BF73-15BD45B6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85915-E3E3-439F-BAA8-D887AD236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6AF47-A7A1-40D4-9FA9-022EB662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02-Apr-22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D5B0E-D8B7-4876-802E-321EF77E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BA181-B065-4D21-BC81-49414FBEF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68E8C4-4224-4086-93BC-8638D16897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311" y="5688288"/>
            <a:ext cx="1302978" cy="10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1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712CE-8F72-4351-B4A8-C9AABFB0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05E17-A34C-4F30-BE84-9FD64C9BD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6AC1B-2C1D-4617-B68E-7012F18D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02-Apr-22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9FB51-BB01-4785-93CE-BFB8CD59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663AB-93D6-4494-8097-276BFA4D9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3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4DBC-317F-41FB-A673-477657CC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1049F-BECF-41DE-A892-60C491F06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054F6-0261-4F40-94B8-4D26C0810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FD35B-168D-486D-AA22-5E7EC9E9D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02-Apr-22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41083-41CC-44F0-93EF-3E9EC2FB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44CB4-6498-46E6-9988-EE23145BB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5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51CE-0736-4F91-834E-01486A0D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39922-E9A2-44E6-A220-8429DDB5C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BDE1B-3253-494A-988C-CD6CA3151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EE20C8-86BB-47DE-BCB8-B77D6EDFE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4C4A19-0BFD-42B3-BD6A-DF70FFC3D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54BFE1-F1CB-4B4E-BB80-1E8A9FE2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02-Apr-22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A2CEEF-F178-4622-A795-B7D08F16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8348F1-5F67-4680-8E78-724A78A5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7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DCF1-2EC8-417E-815C-7BBF63F8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B60C1-6FEA-40B6-B2CB-3BB78E071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02-Apr-22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BC3CE-C055-48FA-BDDF-C35984C5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CD785-5EE2-44BB-B4AB-71E854E9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B0BFD8-5258-49CC-9169-11AF504B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02-Apr-22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3C2B41-9B62-49CD-83D1-39BAE023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FD0D0-B39E-4A15-9782-AF33D97B4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3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15E35-0CC3-4CC8-BC4F-461BA936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85E2A-B2BA-407E-9B8B-50947CFC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241EB-26B7-4813-B1F1-C3843083A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7AFCB-FA36-461F-9545-F756BD4D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02-Apr-22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34770-AAEF-4FC4-A516-5E4A69C2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706A3-31D2-49E7-A67A-E9329CBE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1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F72A-CA4C-43B2-890B-07C9E256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C69436-459C-4E95-BFA6-E4F5B1FDFE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CEA48-7872-41D0-8CE5-54B906764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709F9-5CE4-4AAD-9847-D1DD7A067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02-Apr-22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6E41D-4912-4468-90BB-A319ACF5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B41F0-95FD-4FA5-BB69-3E38153D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6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09865-3527-4769-8408-10C512B2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829F8-8CFE-4551-A948-BCE0A42E0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36A0-F9D2-4E16-BEEC-338A39442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AC36A-0AF4-48F4-8490-35F6206D596D}" type="datetimeFigureOut">
              <a:rPr lang="en-US" smtClean="0"/>
              <a:t>02-Apr-22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35230-7620-46A7-BBA5-0B4416F62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6925C-4B22-472D-A9C0-9B19827E0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9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EB6E15-38B8-4F41-B04F-CC22E9F7F912}"/>
              </a:ext>
            </a:extLst>
          </p:cNvPr>
          <p:cNvSpPr txBox="1"/>
          <p:nvPr/>
        </p:nvSpPr>
        <p:spPr>
          <a:xfrm>
            <a:off x="974036" y="1854928"/>
            <a:ext cx="6202016" cy="350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CHỦ </a:t>
            </a:r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ĐỀ E: ỨNG DỤNG TIN HỌC</a:t>
            </a:r>
            <a:endParaRPr lang="en-US" altLang="zh-C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BÀI 10. Trang trình chiếu của em</a:t>
            </a:r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ea typeface="华文琥珀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6D2CE-BC59-4C94-98B4-6BE9D03A2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266" y="424476"/>
            <a:ext cx="3893581" cy="5563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8C7499-CE62-473B-922F-ABB42F002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13" y="283361"/>
            <a:ext cx="1537565" cy="12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697CF31-E0C4-40F8-8BA3-7C5C6D7B7A14}"/>
              </a:ext>
            </a:extLst>
          </p:cNvPr>
          <p:cNvSpPr txBox="1"/>
          <p:nvPr/>
        </p:nvSpPr>
        <p:spPr>
          <a:xfrm>
            <a:off x="1054894" y="293668"/>
            <a:ext cx="1058846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Hình ảnh được chèn vào giữa trang chiếu và che khuất nội dung vừa gõ (Hình 5).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Sau đây là hướng dẫn điều chỉnh kích thước và vị trí của hình ảnh để phù hợp với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nội dung trang trình chiếu.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765FF-D4E9-4642-B305-B81DCF094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00" y="282933"/>
            <a:ext cx="759994" cy="6767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B1DAA6-CB4B-46A2-B7EF-AE7A6DE18859}"/>
              </a:ext>
            </a:extLst>
          </p:cNvPr>
          <p:cNvSpPr txBox="1"/>
          <p:nvPr/>
        </p:nvSpPr>
        <p:spPr>
          <a:xfrm>
            <a:off x="1054894" y="1498742"/>
            <a:ext cx="5530963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b="1" dirty="0">
                <a:latin typeface="Arial" panose="020B0604020202020204" pitchFamily="34" charset="0"/>
                <a:cs typeface="Arial" panose="020B0604020202020204" pitchFamily="34" charset="0"/>
              </a:rPr>
              <a:t>a) Thay đổi kích thước hình ảnh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5DDF12-3DB8-4A41-8682-177AA8922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011" y="2102789"/>
            <a:ext cx="5963977" cy="44615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CCBA68-9CFF-4A4D-8195-69699E35C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011" y="2351314"/>
            <a:ext cx="5865047" cy="37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7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296AFCB-80F7-4988-8DC4-2633069880BD}"/>
              </a:ext>
            </a:extLst>
          </p:cNvPr>
          <p:cNvSpPr txBox="1"/>
          <p:nvPr/>
        </p:nvSpPr>
        <p:spPr>
          <a:xfrm>
            <a:off x="320181" y="96145"/>
            <a:ext cx="6457446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b) Thay đổi vị trí hình ảnh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090BF4-B252-4611-99C7-29DF15699B7F}"/>
              </a:ext>
            </a:extLst>
          </p:cNvPr>
          <p:cNvSpPr txBox="1"/>
          <p:nvPr/>
        </p:nvSpPr>
        <p:spPr>
          <a:xfrm>
            <a:off x="682877" y="695635"/>
            <a:ext cx="1082624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858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Ở Hình 7, sau khi thu nhỏ, vị trí của hình ảnh chưa phù hợp. Em thực hiện 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hướng dẫn dưới đây để di chuyển hình ảnh đến vị trí mong muốn.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42E338-58FA-4810-8E6F-4F9FBC24B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87" y="793458"/>
            <a:ext cx="619125" cy="495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440D1F-9B76-4EED-BFE7-C4A3046D4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2116703"/>
            <a:ext cx="6057900" cy="45453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27B892-2982-4388-AEE3-1E11B2562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068" y="2041821"/>
            <a:ext cx="5923863" cy="454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9CB4E9-ADA9-4705-B87B-9B12680A31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425" y="238885"/>
            <a:ext cx="996257" cy="90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FDECB7-ADDB-4837-BCB3-07D832E70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285" y="334303"/>
            <a:ext cx="8817429" cy="46478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E96B2A-6199-4C04-8BC5-4786F6093D33}"/>
              </a:ext>
            </a:extLst>
          </p:cNvPr>
          <p:cNvSpPr txBox="1"/>
          <p:nvPr/>
        </p:nvSpPr>
        <p:spPr>
          <a:xfrm>
            <a:off x="434409" y="5129419"/>
            <a:ext cx="11323180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Khi đang ở chế độ trình chiếu như Hình 10, em gõ phím </a:t>
            </a:r>
            <a:r>
              <a:rPr lang="vi-V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để thoát khỏi chế 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trình chiếu và trở về chế độ soạn thảo như Hình 9.</a:t>
            </a:r>
          </a:p>
        </p:txBody>
      </p:sp>
    </p:spTree>
    <p:extLst>
      <p:ext uri="{BB962C8B-B14F-4D97-AF65-F5344CB8AC3E}">
        <p14:creationId xmlns:p14="http://schemas.microsoft.com/office/powerpoint/2010/main" val="71677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9CB4E9-ADA9-4705-B87B-9B12680A31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425" y="238885"/>
            <a:ext cx="996257" cy="90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3AD192-57C8-4C93-A337-D1B0F3EE5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44" y="1345117"/>
            <a:ext cx="11005168" cy="365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277E2F-FDBF-46FA-AB96-84777FDD97FF}"/>
              </a:ext>
            </a:extLst>
          </p:cNvPr>
          <p:cNvSpPr txBox="1"/>
          <p:nvPr/>
        </p:nvSpPr>
        <p:spPr>
          <a:xfrm>
            <a:off x="547792" y="975525"/>
            <a:ext cx="11323180" cy="1285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6837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Em có thể lưu lại bài trình chiếu vào máy tính để có thể sử dụng lần sau.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Lần đầu tiên lưu bài trình chiếu, em thực hiện các thao tác như sau: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ACE314-D773-4DBF-B5D7-6C5ADBAC3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08" y="1092167"/>
            <a:ext cx="619125" cy="495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99B4A0-F7A3-4937-BF97-EADC9519D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08" y="2721600"/>
            <a:ext cx="10268246" cy="30442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C1A46B-7FBA-456E-8112-2ED331BE22E0}"/>
              </a:ext>
            </a:extLst>
          </p:cNvPr>
          <p:cNvSpPr/>
          <p:nvPr/>
        </p:nvSpPr>
        <p:spPr>
          <a:xfrm>
            <a:off x="1127871" y="276968"/>
            <a:ext cx="58825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vi-VN" sz="2800" b="1" kern="1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4. Lưu bài trình chiếu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081FAF-FCDF-4BF3-A0F5-FB06DE23DF6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277E2F-FDBF-46FA-AB96-84777FDD97FF}"/>
              </a:ext>
            </a:extLst>
          </p:cNvPr>
          <p:cNvSpPr txBox="1"/>
          <p:nvPr/>
        </p:nvSpPr>
        <p:spPr>
          <a:xfrm>
            <a:off x="434409" y="5290445"/>
            <a:ext cx="11323180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ếu có thay đổi, chỉnh sửa trang trình chiếu em nhớ lưu lại vào máy 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bằng cách nháy chuột vào nút lệnh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hoặc gõ tổ hợp phím </a:t>
            </a:r>
            <a:r>
              <a:rPr lang="vi-V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 + S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CCB31C-778E-4010-95F5-2022C4E4C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811" y="1001631"/>
            <a:ext cx="7290377" cy="4192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44527-F100-4BC8-9E8E-CFE965A92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990" y="5822218"/>
            <a:ext cx="638175" cy="6000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2F51E03-C6A7-4A05-A64E-4A6FF20FFFFB}"/>
              </a:ext>
            </a:extLst>
          </p:cNvPr>
          <p:cNvSpPr/>
          <p:nvPr/>
        </p:nvSpPr>
        <p:spPr>
          <a:xfrm>
            <a:off x="1127871" y="276968"/>
            <a:ext cx="58825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vi-VN" sz="2800" b="1" kern="1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4. Lưu bài trình chiếu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601152-FF1C-4F82-907D-874827191B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4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277E2F-FDBF-46FA-AB96-84777FDD97FF}"/>
              </a:ext>
            </a:extLst>
          </p:cNvPr>
          <p:cNvSpPr txBox="1"/>
          <p:nvPr/>
        </p:nvSpPr>
        <p:spPr>
          <a:xfrm>
            <a:off x="434410" y="953471"/>
            <a:ext cx="11323180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Sau khi đã hoàn thành trang bài trình chiếu và lưu lại, em có thể thoát khỏi Mspowerpoint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bằng cách nháy vào nút ở góc trên bên phải cửa sổ của phần mềm (Hình 12).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FA0BB-1AC7-4B1D-BBC8-B30E6FCDA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107" y="1520169"/>
            <a:ext cx="609600" cy="552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28742C-BD42-40F6-AA48-848622711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" y="2792600"/>
            <a:ext cx="10467975" cy="3600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5400C7-083E-47C9-BEF6-D818BD35CE5C}"/>
              </a:ext>
            </a:extLst>
          </p:cNvPr>
          <p:cNvSpPr/>
          <p:nvPr/>
        </p:nvSpPr>
        <p:spPr>
          <a:xfrm>
            <a:off x="1127871" y="276968"/>
            <a:ext cx="58825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vi-VN" sz="2800" b="1" kern="1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4. Lưu bài trình chiếu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D19351-FAB0-4D83-9609-B25D5CF076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9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277E2F-FDBF-46FA-AB96-84777FDD97FF}"/>
              </a:ext>
            </a:extLst>
          </p:cNvPr>
          <p:cNvSpPr txBox="1"/>
          <p:nvPr/>
        </p:nvSpPr>
        <p:spPr>
          <a:xfrm>
            <a:off x="434410" y="1008327"/>
            <a:ext cx="11323180" cy="325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Lưu ý: Em có thể mở tệp trình chiếu đã lưu bằng cách thực hiện như sau: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Khởi động MS powerpoint.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háy chuột vào thẻ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, chọn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Tại cửa sổ open được mở ra, chọn thư mục chứa tệp trình chiếu, chọn tệp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trình chiếu, nháy chọn nút lệnh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41AD42-804B-4D3A-8EE4-215C53CF1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09" y="4529405"/>
            <a:ext cx="11376957" cy="15992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E838E59-2E78-4F17-AC0A-509BA50C0D4C}"/>
              </a:ext>
            </a:extLst>
          </p:cNvPr>
          <p:cNvSpPr/>
          <p:nvPr/>
        </p:nvSpPr>
        <p:spPr>
          <a:xfrm>
            <a:off x="1127871" y="276968"/>
            <a:ext cx="58825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vi-VN" sz="2800" b="1" kern="1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4. Lưu bài trình chiếu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3F0511-B7FF-4254-BCDF-4572EE25AD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D112FB6-EF55-4D90-8A55-F520DC662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31" y="156574"/>
            <a:ext cx="9688224" cy="654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85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8E67F0-9443-42C0-8873-FBEDBCE98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79" y="411379"/>
            <a:ext cx="952500" cy="962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CA8BF-998D-4C70-B12D-74294EB8710D}"/>
              </a:ext>
            </a:extLst>
          </p:cNvPr>
          <p:cNvSpPr txBox="1"/>
          <p:nvPr/>
        </p:nvSpPr>
        <p:spPr>
          <a:xfrm>
            <a:off x="1206779" y="450271"/>
            <a:ext cx="1038373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Thực hành theo hướng dẫn để tạo trang trình chiếu giới thiệu về bản thân em.</a:t>
            </a:r>
          </a:p>
          <a:p>
            <a:pPr indent="403225"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Lưu trang trình chiếu em vừa tạo và thoát khỏi MS powerpoint.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3225" algn="just">
              <a:spcBef>
                <a:spcPts val="600"/>
              </a:spcBef>
              <a:spcAft>
                <a:spcPts val="600"/>
              </a:spcAft>
            </a:pP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Thực hiện các việc sau: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a) Khởi động MS powerpoint.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b) Mở tệp trình chiếu em đã lưu.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c) Trình chiếu cho bạn xem và lấy ý kiến góp ý của bạn để hoàn thiện bài trình chiếu.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d) Chỉnh sửa bài trình chiếu nếu cần thiết và lưu lại.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e) Thoát khỏi MS powerpoint.</a:t>
            </a:r>
          </a:p>
        </p:txBody>
      </p:sp>
    </p:spTree>
    <p:extLst>
      <p:ext uri="{BB962C8B-B14F-4D97-AF65-F5344CB8AC3E}">
        <p14:creationId xmlns:p14="http://schemas.microsoft.com/office/powerpoint/2010/main" val="122491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129B2-34F5-48EF-82D9-B88C356B1F56}"/>
              </a:ext>
            </a:extLst>
          </p:cNvPr>
          <p:cNvSpPr/>
          <p:nvPr/>
        </p:nvSpPr>
        <p:spPr>
          <a:xfrm>
            <a:off x="1456987" y="376212"/>
            <a:ext cx="19287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600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3600" cap="none" spc="0" dirty="0">
              <a:ln w="0"/>
              <a:solidFill>
                <a:srgbClr val="FF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7C4A1-B084-41A4-A26E-A24D7BD355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834" y="249377"/>
            <a:ext cx="1017390" cy="900000"/>
          </a:xfrm>
          <a:prstGeom prst="rect">
            <a:avLst/>
          </a:prstGeom>
        </p:spPr>
      </p:pic>
      <p:sp>
        <p:nvSpPr>
          <p:cNvPr id="7" name="Rectangle: Diagonal Corners Rounded 4">
            <a:extLst>
              <a:ext uri="{FF2B5EF4-FFF2-40B4-BE49-F238E27FC236}">
                <a16:creationId xmlns:a16="http://schemas.microsoft.com/office/drawing/2014/main" id="{0BB23EF3-C4D6-4294-A8FD-B0155B4C03E7}"/>
              </a:ext>
            </a:extLst>
          </p:cNvPr>
          <p:cNvSpPr/>
          <p:nvPr/>
        </p:nvSpPr>
        <p:spPr>
          <a:xfrm>
            <a:off x="664030" y="1418703"/>
            <a:ext cx="10863942" cy="4326489"/>
          </a:xfrm>
          <a:prstGeom prst="round2DiagRect">
            <a:avLst>
              <a:gd name="adj1" fmla="val 28287"/>
              <a:gd name="adj2" fmla="val 0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51752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hận biết được biểu tượng của phần mềm trình chiếu và khởi động 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phần mềm.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Tạo được trang trình chiếu đơn giản có hình ảnh minh hoạ, lưu và đặt được tên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cho tệp trình chiếu.</a:t>
            </a:r>
          </a:p>
        </p:txBody>
      </p:sp>
    </p:spTree>
    <p:extLst>
      <p:ext uri="{BB962C8B-B14F-4D97-AF65-F5344CB8AC3E}">
        <p14:creationId xmlns:p14="http://schemas.microsoft.com/office/powerpoint/2010/main" val="427155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uiExpand="1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9E41FC-8151-4F5D-AFFC-AF09013FF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10" y="479499"/>
            <a:ext cx="714375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34467D-4992-4C91-8F41-34AE0BAA16D6}"/>
              </a:ext>
            </a:extLst>
          </p:cNvPr>
          <p:cNvSpPr txBox="1"/>
          <p:nvPr/>
        </p:nvSpPr>
        <p:spPr>
          <a:xfrm>
            <a:off x="1148785" y="479499"/>
            <a:ext cx="10411844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Tạo trang trình chiếu có cả chữ và hình ảnh để giới thiệu về một người bạn thân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của em.</a:t>
            </a:r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id="{B13D3830-F090-4985-A1B0-7B26C4D44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22" y="1499515"/>
            <a:ext cx="4343377" cy="434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A60FE9-4EFE-49AD-93CD-5E19CC957D88}"/>
              </a:ext>
            </a:extLst>
          </p:cNvPr>
          <p:cNvSpPr txBox="1"/>
          <p:nvPr/>
        </p:nvSpPr>
        <p:spPr>
          <a:xfrm>
            <a:off x="1230420" y="300104"/>
            <a:ext cx="104258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Hình 1 là trang trình chiếu bạn Chi đã tạo ra để giới thiệu về bản thân. Em 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biết bạn Chi đã sử dụng phần mềm nào để tạo ra trang trình chiếu đó không?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Trong bài học này em sẽ tìm hiểu phần mềm để tạo ra trang trình chiếu nhé.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24B8D-9D5D-4F0A-A94D-FF214BF762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246" y="273528"/>
            <a:ext cx="955174" cy="7619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00" y="1972497"/>
            <a:ext cx="6136229" cy="471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99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527D93-1F03-42FA-B04F-F1963DDBB8E3}"/>
              </a:ext>
            </a:extLst>
          </p:cNvPr>
          <p:cNvSpPr/>
          <p:nvPr/>
        </p:nvSpPr>
        <p:spPr>
          <a:xfrm>
            <a:off x="1127871" y="276968"/>
            <a:ext cx="7216994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pt-BR" sz="2800" b="1" kern="1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Tạo trang trình chiếu của em</a:t>
            </a:r>
            <a:endParaRPr lang="en-US" sz="2800" b="1" kern="1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120D86-C639-4DA0-81C7-AA7E8CE75D49}"/>
              </a:ext>
            </a:extLst>
          </p:cNvPr>
          <p:cNvSpPr txBox="1"/>
          <p:nvPr/>
        </p:nvSpPr>
        <p:spPr>
          <a:xfrm>
            <a:off x="341745" y="1138885"/>
            <a:ext cx="11301616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video, …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Dưới đây là hướng dẫn sử dụng phần mềm trình chiếu Microsoft powerpoint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(viết tắt là MS powerpoint) để tạo được trang trình chiếu như Hình 1.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háy đúp chuột vào biểu tượng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trên màn hình để khởi động phần mềm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MS powerpoint, xuất hiện giao diện màn hình làm việc như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78975-D305-472F-9209-C59052A8CF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502E5-424C-4013-904A-315B0EC07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93" y="1220462"/>
            <a:ext cx="619125" cy="49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A082DF-8EDC-4D69-9F4C-1CF9EF078D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9"/>
          <a:stretch/>
        </p:blipFill>
        <p:spPr>
          <a:xfrm>
            <a:off x="4880953" y="3566315"/>
            <a:ext cx="636270" cy="60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9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120D86-C639-4DA0-81C7-AA7E8CE75D49}"/>
              </a:ext>
            </a:extLst>
          </p:cNvPr>
          <p:cNvSpPr txBox="1"/>
          <p:nvPr/>
        </p:nvSpPr>
        <p:spPr>
          <a:xfrm>
            <a:off x="538640" y="1108473"/>
            <a:ext cx="11012189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07C6BA-BE96-4EC6-882E-DE7FA36C1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700" y="1001631"/>
            <a:ext cx="7794067" cy="42126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7633F6-7D44-4EB0-B1FA-AD8331715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526" y="5415700"/>
            <a:ext cx="9223535" cy="13176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57F54A-FE6E-43C1-AF2A-E8FD0F26E42B}"/>
              </a:ext>
            </a:extLst>
          </p:cNvPr>
          <p:cNvSpPr/>
          <p:nvPr/>
        </p:nvSpPr>
        <p:spPr>
          <a:xfrm>
            <a:off x="1127871" y="276968"/>
            <a:ext cx="7216994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pt-BR" sz="2800" b="1" kern="1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Tạo trang trình chiếu của em</a:t>
            </a:r>
            <a:endParaRPr lang="en-US" sz="2800" b="1" kern="1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2C0ED8-264B-4F5A-AC5B-05E366F712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1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120D86-C639-4DA0-81C7-AA7E8CE75D49}"/>
              </a:ext>
            </a:extLst>
          </p:cNvPr>
          <p:cNvSpPr txBox="1"/>
          <p:nvPr/>
        </p:nvSpPr>
        <p:spPr>
          <a:xfrm>
            <a:off x="538640" y="1108473"/>
            <a:ext cx="11012189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A6D10-CEF6-4AA0-B4BF-F40423645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61" y="1309916"/>
            <a:ext cx="10527268" cy="45185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0DC7BB-416A-4E7E-909E-23FB29461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61" y="1380916"/>
            <a:ext cx="10734878" cy="43686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FDFC02-0426-4AF1-AB0E-536F357E65BB}"/>
              </a:ext>
            </a:extLst>
          </p:cNvPr>
          <p:cNvSpPr/>
          <p:nvPr/>
        </p:nvSpPr>
        <p:spPr>
          <a:xfrm>
            <a:off x="1127871" y="276968"/>
            <a:ext cx="58825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pt-BR" sz="2800" b="1" kern="1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Nhập chữ vào trang trình chiếu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C9BD04-1BBC-4FC3-B738-D0752DDFC5C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2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120D86-C639-4DA0-81C7-AA7E8CE75D49}"/>
              </a:ext>
            </a:extLst>
          </p:cNvPr>
          <p:cNvSpPr txBox="1"/>
          <p:nvPr/>
        </p:nvSpPr>
        <p:spPr>
          <a:xfrm>
            <a:off x="538640" y="1108473"/>
            <a:ext cx="11012189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79A04-7DE6-46D5-90A5-E85E7C35DFEB}"/>
              </a:ext>
            </a:extLst>
          </p:cNvPr>
          <p:cNvSpPr txBox="1"/>
          <p:nvPr/>
        </p:nvSpPr>
        <p:spPr>
          <a:xfrm>
            <a:off x="538639" y="975525"/>
            <a:ext cx="1101218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65150"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/>
              <a:t>Lưu ý: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/>
              <a:t>–</a:t>
            </a:r>
            <a:r>
              <a:rPr lang="en-US" sz="2800" dirty="0"/>
              <a:t> </a:t>
            </a:r>
            <a:r>
              <a:rPr lang="vi-VN" sz="2800" dirty="0"/>
              <a:t>Bật/ Tắt phím </a:t>
            </a:r>
            <a:r>
              <a:rPr lang="vi-VN" sz="2800" dirty="0">
                <a:solidFill>
                  <a:srgbClr val="00B0F0"/>
                </a:solidFill>
              </a:rPr>
              <a:t>Caps Lock</a:t>
            </a:r>
            <a:r>
              <a:rPr lang="vi-VN" sz="2800" dirty="0"/>
              <a:t> để bật/ tắt chế độ gõ chữ hoa/ chữ thường hoặc nhấn giữ</a:t>
            </a:r>
            <a:r>
              <a:rPr lang="en-US" sz="2800" dirty="0"/>
              <a:t> </a:t>
            </a:r>
            <a:r>
              <a:rPr lang="vi-VN" sz="2800" dirty="0"/>
              <a:t>phím </a:t>
            </a:r>
            <a:r>
              <a:rPr lang="vi-VN" sz="2800" dirty="0">
                <a:solidFill>
                  <a:srgbClr val="00B0F0"/>
                </a:solidFill>
              </a:rPr>
              <a:t>Shift</a:t>
            </a:r>
            <a:r>
              <a:rPr lang="vi-VN" sz="2800" dirty="0"/>
              <a:t> và gõ phím kí tự để viết chữ hoa.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/>
              <a:t>–</a:t>
            </a:r>
            <a:r>
              <a:rPr lang="en-US" sz="2800" dirty="0"/>
              <a:t> </a:t>
            </a:r>
            <a:r>
              <a:rPr lang="vi-VN" sz="2800" dirty="0"/>
              <a:t>Gõ phím </a:t>
            </a:r>
            <a:r>
              <a:rPr lang="vi-VN" sz="2800" dirty="0">
                <a:solidFill>
                  <a:srgbClr val="00B0F0"/>
                </a:solidFill>
              </a:rPr>
              <a:t>Backspace</a:t>
            </a:r>
            <a:r>
              <a:rPr lang="vi-VN" sz="2800" dirty="0"/>
              <a:t> để xoá kí tự ngay trước con trỏ soạn thảo.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221939-AA07-440A-A156-A344F07804C1}"/>
              </a:ext>
            </a:extLst>
          </p:cNvPr>
          <p:cNvSpPr txBox="1"/>
          <p:nvPr/>
        </p:nvSpPr>
        <p:spPr>
          <a:xfrm>
            <a:off x="1127871" y="3517172"/>
            <a:ext cx="90720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/>
              <a:t>Hãy nêu các bước nhập chữ vào trang trình chiếu.</a:t>
            </a:r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94C41E-0209-4DE8-95AD-512BD2BCC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56" y="3475698"/>
            <a:ext cx="680772" cy="6061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C20F34-E9AD-431F-9444-B13572CBD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" y="4429107"/>
            <a:ext cx="11263313" cy="151253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F34069-323E-428E-A289-B5C8E2A02344}"/>
              </a:ext>
            </a:extLst>
          </p:cNvPr>
          <p:cNvSpPr/>
          <p:nvPr/>
        </p:nvSpPr>
        <p:spPr>
          <a:xfrm>
            <a:off x="1127871" y="276968"/>
            <a:ext cx="58825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pt-BR" sz="2800" b="1" kern="1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Nhập chữ vào trang trình chiếu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E13EDE-22EB-48E2-B0FA-04E9E04403B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2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120D86-C639-4DA0-81C7-AA7E8CE75D49}"/>
              </a:ext>
            </a:extLst>
          </p:cNvPr>
          <p:cNvSpPr txBox="1"/>
          <p:nvPr/>
        </p:nvSpPr>
        <p:spPr>
          <a:xfrm>
            <a:off x="538640" y="1108473"/>
            <a:ext cx="11012189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D8A94D-27C8-4F25-8F97-E7270621F9F1}"/>
              </a:ext>
            </a:extLst>
          </p:cNvPr>
          <p:cNvSpPr txBox="1"/>
          <p:nvPr/>
        </p:nvSpPr>
        <p:spPr>
          <a:xfrm>
            <a:off x="330180" y="1014866"/>
            <a:ext cx="11323180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Để trang trình chiếu thêm sinh động, em có thể chèn hình ảnh minh hoạ 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trang trình chiếu. Dưới đây là hướng dẫn chèn hình ảnh vào trang trình chiếu.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F4E325-467F-41C3-894E-019C8B28B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40" y="1128280"/>
            <a:ext cx="619125" cy="495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16EEF9-F663-4C7E-BE8A-D8384952A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476476"/>
            <a:ext cx="8686800" cy="37433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CCEF271-D2EB-4102-A388-A17E8D9A879E}"/>
              </a:ext>
            </a:extLst>
          </p:cNvPr>
          <p:cNvSpPr/>
          <p:nvPr/>
        </p:nvSpPr>
        <p:spPr>
          <a:xfrm>
            <a:off x="1127871" y="276968"/>
            <a:ext cx="58825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pt-BR" sz="2800" b="1" kern="1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Chèn ảnh vào trang trình chiếu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7A1EFC-3591-41B8-BDDB-F5FB809BBC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80CD20-89E8-480D-B442-703EF58D7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374" y="1054459"/>
            <a:ext cx="6979251" cy="4093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792970-A5BA-4A35-9305-B66F465B0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827" y="1152854"/>
            <a:ext cx="5606553" cy="42492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F28BA78-FCF4-4725-9D62-ECC03B35B596}"/>
              </a:ext>
            </a:extLst>
          </p:cNvPr>
          <p:cNvSpPr/>
          <p:nvPr/>
        </p:nvSpPr>
        <p:spPr>
          <a:xfrm>
            <a:off x="1127871" y="276968"/>
            <a:ext cx="58825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pt-BR" sz="2800" b="1" kern="1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Chèn ảnh vào trang trình chiếu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F0FFC2-F5A1-4B03-A108-11B30386AA4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2A7249-C50C-4ED1-BD87-7E1535D40DC9}"/>
              </a:ext>
            </a:extLst>
          </p:cNvPr>
          <p:cNvSpPr txBox="1"/>
          <p:nvPr/>
        </p:nvSpPr>
        <p:spPr>
          <a:xfrm>
            <a:off x="1127871" y="5781936"/>
            <a:ext cx="10588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Hãy nêu các bước chèn hình ảnh vào trang trình chiếu.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2AA6FF-F4F9-4ABD-956A-DA8939E9E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877" y="5659025"/>
            <a:ext cx="759994" cy="67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6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831</Words>
  <Application>Microsoft Office PowerPoint</Application>
  <PresentationFormat>Widescreen</PresentationFormat>
  <Paragraphs>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SUNNYKISS</dc:creator>
  <cp:lastModifiedBy>Thien Hoang</cp:lastModifiedBy>
  <cp:revision>52</cp:revision>
  <dcterms:created xsi:type="dcterms:W3CDTF">2022-03-30T01:05:33Z</dcterms:created>
  <dcterms:modified xsi:type="dcterms:W3CDTF">2022-04-02T09:30:05Z</dcterms:modified>
</cp:coreProperties>
</file>